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77BA-6185-4E62-972B-82090B4B3625}" type="datetimeFigureOut">
              <a:rPr lang="tr-TR" smtClean="0"/>
              <a:t>14.06.2022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D0D2-EF8E-4104-9CF2-FD51646077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028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77BA-6185-4E62-972B-82090B4B3625}" type="datetimeFigureOut">
              <a:rPr lang="tr-TR" smtClean="0"/>
              <a:t>14.06.2022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D0D2-EF8E-4104-9CF2-FD51646077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143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77BA-6185-4E62-972B-82090B4B3625}" type="datetimeFigureOut">
              <a:rPr lang="tr-TR" smtClean="0"/>
              <a:t>14.06.2022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D0D2-EF8E-4104-9CF2-FD51646077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01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77BA-6185-4E62-972B-82090B4B3625}" type="datetimeFigureOut">
              <a:rPr lang="tr-TR" smtClean="0"/>
              <a:t>14.06.2022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D0D2-EF8E-4104-9CF2-FD51646077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4943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77BA-6185-4E62-972B-82090B4B3625}" type="datetimeFigureOut">
              <a:rPr lang="tr-TR" smtClean="0"/>
              <a:t>14.06.2022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D0D2-EF8E-4104-9CF2-FD51646077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343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77BA-6185-4E62-972B-82090B4B3625}" type="datetimeFigureOut">
              <a:rPr lang="tr-TR" smtClean="0"/>
              <a:t>14.06.2022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D0D2-EF8E-4104-9CF2-FD51646077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320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77BA-6185-4E62-972B-82090B4B3625}" type="datetimeFigureOut">
              <a:rPr lang="tr-TR" smtClean="0"/>
              <a:t>14.06.2022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D0D2-EF8E-4104-9CF2-FD51646077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857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77BA-6185-4E62-972B-82090B4B3625}" type="datetimeFigureOut">
              <a:rPr lang="tr-TR" smtClean="0"/>
              <a:t>14.06.2022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D0D2-EF8E-4104-9CF2-FD51646077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086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77BA-6185-4E62-972B-82090B4B3625}" type="datetimeFigureOut">
              <a:rPr lang="tr-TR" smtClean="0"/>
              <a:t>14.06.2022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D0D2-EF8E-4104-9CF2-FD51646077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3177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77BA-6185-4E62-972B-82090B4B3625}" type="datetimeFigureOut">
              <a:rPr lang="tr-TR" smtClean="0"/>
              <a:t>14.06.2022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D0D2-EF8E-4104-9CF2-FD51646077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616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77BA-6185-4E62-972B-82090B4B3625}" type="datetimeFigureOut">
              <a:rPr lang="tr-TR" smtClean="0"/>
              <a:t>14.06.2022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D0D2-EF8E-4104-9CF2-FD51646077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799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A77BA-6185-4E62-972B-82090B4B3625}" type="datetimeFigureOut">
              <a:rPr lang="tr-TR" smtClean="0"/>
              <a:t>14.06.2022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CD0D2-EF8E-4104-9CF2-FD51646077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938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-86626"/>
            <a:ext cx="12191999" cy="6944626"/>
          </a:xfrm>
          <a:prstGeom prst="rect">
            <a:avLst/>
          </a:prstGeom>
          <a:blipFill dpi="0" rotWithShape="1">
            <a:blip r:embed="rId2">
              <a:alphaModFix amt="69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570" t="843" r="1" b="41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SOSYAL HİZMET BÖLÜMÜ</a:t>
            </a:r>
            <a:endParaRPr lang="tr-TR" b="1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1347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blipFill dpi="0" rotWithShape="1">
            <a:blip r:embed="rId2">
              <a:alphaModFix amt="43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141169" y="1052389"/>
            <a:ext cx="3439429" cy="4307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Iğdır üniversitesi Uygulamalı Bilimler Fakültesi Sosyal Hizmet Bölümü 2019-2020 öğretim yılından itibaren lisans düzeyinde eğitime başlamıştır.</a:t>
            </a:r>
          </a:p>
        </p:txBody>
      </p:sp>
    </p:spTree>
    <p:extLst>
      <p:ext uri="{BB962C8B-B14F-4D97-AF65-F5344CB8AC3E}">
        <p14:creationId xmlns:p14="http://schemas.microsoft.com/office/powerpoint/2010/main" val="131759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356137" y="0"/>
            <a:ext cx="11290432" cy="5977287"/>
          </a:xfrm>
          <a:prstGeom prst="rect">
            <a:avLst/>
          </a:prstGeom>
          <a:blipFill dpi="0" rotWithShape="1">
            <a:blip r:embed="rId2">
              <a:alphaModFix amt="5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702645" y="128582"/>
            <a:ext cx="10780294" cy="1380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Eşit Ağırlık puan türünde öğrenci kabul eden Sosyal Hizmet bölümünün öğrenim süresi 4 yıldır.</a:t>
            </a:r>
            <a:r>
              <a:rPr lang="tr-TR" sz="16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Sosyal değişimi ve gelişimi, sosyal bütünleşmeyi, insanların güçlendirilmesini ve özgürleşmelerini destekleyen uygulama temelli bir meslek ve akademik disiplin olan Sosyal Hizmet Bölüm mezunlarına Sosyal Hizmet Uzmanı unvanı verilir. </a:t>
            </a:r>
          </a:p>
        </p:txBody>
      </p:sp>
    </p:spTree>
    <p:extLst>
      <p:ext uri="{BB962C8B-B14F-4D97-AF65-F5344CB8AC3E}">
        <p14:creationId xmlns:p14="http://schemas.microsoft.com/office/powerpoint/2010/main" val="3718011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 dpi="0" rotWithShape="1">
            <a:blip r:embed="rId2">
              <a:alphaModFix amt="3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516556" y="1030541"/>
            <a:ext cx="6096000" cy="4161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Sosyal hizmet bölümü </a:t>
            </a: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mezunları:</a:t>
            </a:r>
            <a:endParaRPr lang="tr-TR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Aile ve Sosyal Politikalar Bakanlığı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Çalışma ve Sosyal Güvenlik Bakanlığı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Adalet Bakanlığı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Sağlık Bakanlığı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Belediyelerin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ilgili alt kurumlarında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Çeşitli Sivil Toplum Kuruluşlarında 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Sosyal Hizmet Uzmanı olarak 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Ayrıca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Üniversitelerde akademik personel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Bazı kuruluşlarda idari 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personel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Olarak görev alabilmektedirler</a:t>
            </a:r>
          </a:p>
        </p:txBody>
      </p:sp>
    </p:spTree>
    <p:extLst>
      <p:ext uri="{BB962C8B-B14F-4D97-AF65-F5344CB8AC3E}">
        <p14:creationId xmlns:p14="http://schemas.microsoft.com/office/powerpoint/2010/main" val="2849972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62</Words>
  <Application>Microsoft Office PowerPoint</Application>
  <PresentationFormat>Geniş ekran</PresentationFormat>
  <Paragraphs>16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Times New Roman</vt:lpstr>
      <vt:lpstr>Office Teması</vt:lpstr>
      <vt:lpstr>SOSYAL HİZMET BÖLÜMÜ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HİZMET BÖLÜMÜ</dc:title>
  <dc:creator>Windows Kullanıcısı</dc:creator>
  <cp:lastModifiedBy>Windows Kullanıcısı</cp:lastModifiedBy>
  <cp:revision>5</cp:revision>
  <dcterms:created xsi:type="dcterms:W3CDTF">2022-06-14T10:44:46Z</dcterms:created>
  <dcterms:modified xsi:type="dcterms:W3CDTF">2022-06-14T11:25:27Z</dcterms:modified>
</cp:coreProperties>
</file>